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20"/>
  </p:notesMasterIdLst>
  <p:sldIdLst>
    <p:sldId id="266" r:id="rId2"/>
    <p:sldId id="278" r:id="rId3"/>
    <p:sldId id="287" r:id="rId4"/>
    <p:sldId id="288" r:id="rId5"/>
    <p:sldId id="289" r:id="rId6"/>
    <p:sldId id="290" r:id="rId7"/>
    <p:sldId id="291" r:id="rId8"/>
    <p:sldId id="282" r:id="rId9"/>
    <p:sldId id="281" r:id="rId10"/>
    <p:sldId id="292" r:id="rId11"/>
    <p:sldId id="293" r:id="rId12"/>
    <p:sldId id="280" r:id="rId13"/>
    <p:sldId id="294" r:id="rId14"/>
    <p:sldId id="284" r:id="rId15"/>
    <p:sldId id="285" r:id="rId16"/>
    <p:sldId id="286" r:id="rId17"/>
    <p:sldId id="283" r:id="rId18"/>
    <p:sldId id="29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50C0"/>
    <a:srgbClr val="F38DB9"/>
    <a:srgbClr val="EE5C9B"/>
    <a:srgbClr val="B86BD7"/>
    <a:srgbClr val="B563F3"/>
    <a:srgbClr val="FFEBFA"/>
    <a:srgbClr val="FFDDF6"/>
    <a:srgbClr val="FFBDEE"/>
    <a:srgbClr val="56565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4" autoAdjust="0"/>
    <p:restoredTop sz="80378" autoAdjust="0"/>
  </p:normalViewPr>
  <p:slideViewPr>
    <p:cSldViewPr snapToGrid="0" showGuides="1">
      <p:cViewPr varScale="1">
        <p:scale>
          <a:sx n="80" d="100"/>
          <a:sy n="80" d="100"/>
        </p:scale>
        <p:origin x="1152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91FB8-7AF7-4879-8D4D-F7E65269357E}" type="datetimeFigureOut">
              <a:rPr lang="de-DE" smtClean="0"/>
              <a:t>16.07.2016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7AFB5-ADCD-4DF9-B32C-3C5BF4E069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54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7AFB5-ADCD-4DF9-B32C-3C5BF4E069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042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7AFB5-ADCD-4DF9-B32C-3C5BF4E069E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52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7AFB5-ADCD-4DF9-B32C-3C5BF4E069E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2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166843"/>
            <a:ext cx="121920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Sparkly</a:t>
            </a:r>
            <a:r>
              <a:rPr lang="de-DE" sz="115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br>
              <a:rPr lang="de-DE" sz="115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</a:br>
            <a:r>
              <a:rPr lang="de-DE" sz="115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Unicorns</a:t>
            </a:r>
            <a:endParaRPr lang="de-DE" sz="11500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047572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de-DE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Webservices Projekt 2016:</a:t>
            </a:r>
          </a:p>
          <a:p>
            <a:pPr algn="ctr"/>
            <a:r>
              <a:rPr lang="de-DE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 2: Projekt Idee</a:t>
            </a:r>
          </a:p>
        </p:txBody>
      </p:sp>
    </p:spTree>
    <p:extLst>
      <p:ext uri="{BB962C8B-B14F-4D97-AF65-F5344CB8AC3E}">
        <p14:creationId xmlns:p14="http://schemas.microsoft.com/office/powerpoint/2010/main" val="233478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87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330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85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71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41" y="1317589"/>
            <a:ext cx="2637199" cy="321267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3312770"/>
            <a:ext cx="10462599" cy="1325563"/>
          </a:xfrm>
        </p:spPr>
        <p:txBody>
          <a:bodyPr>
            <a:noAutofit/>
          </a:bodyPr>
          <a:lstStyle>
            <a:lvl1pPr algn="ctr">
              <a:defRPr sz="9600" baseline="0"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318143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52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70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75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DB986F-CA1C-4A4F-AD80-046D238A4B0E}" type="datetime1">
              <a:rPr lang="de-DE" smtClean="0"/>
              <a:t>16.07.2016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FH Rosenheim – Webservices Projekt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121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82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F38DB9"/>
                </a:solidFill>
              </a:rPr>
              <a:t>Sparkly</a:t>
            </a:r>
            <a:r>
              <a:rPr lang="de-DE" b="1" dirty="0">
                <a:solidFill>
                  <a:srgbClr val="F38DB9"/>
                </a:solidFill>
              </a:rPr>
              <a:t> </a:t>
            </a:r>
            <a:r>
              <a:rPr lang="de-DE" b="1" dirty="0" err="1">
                <a:solidFill>
                  <a:srgbClr val="F38DB9"/>
                </a:solidFill>
              </a:rPr>
              <a:t>Unicorns</a:t>
            </a:r>
            <a:endParaRPr lang="de-DE" b="1" dirty="0">
              <a:solidFill>
                <a:srgbClr val="F38DB9"/>
              </a:solidFill>
            </a:endParaRP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8109C88-7B38-4154-B915-44BB12A36FA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372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65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E5C9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981" userDrawn="1">
          <p15:clr>
            <a:srgbClr val="F26B43"/>
          </p15:clr>
        </p15:guide>
        <p15:guide id="2" pos="506" userDrawn="1">
          <p15:clr>
            <a:srgbClr val="F26B43"/>
          </p15:clr>
        </p15:guide>
        <p15:guide id="3" pos="7174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lo112/UnicornMak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 idx="4294967295"/>
          </p:nvPr>
        </p:nvSpPr>
        <p:spPr>
          <a:xfrm>
            <a:off x="0" y="1122362"/>
            <a:ext cx="12260826" cy="3449638"/>
          </a:xfrm>
        </p:spPr>
        <p:txBody>
          <a:bodyPr>
            <a:noAutofit/>
          </a:bodyPr>
          <a:lstStyle/>
          <a:p>
            <a:pPr algn="ctr"/>
            <a:r>
              <a:rPr lang="de-DE" sz="115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Sparkly</a:t>
            </a:r>
            <a:r>
              <a:rPr lang="de-DE" sz="115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br>
              <a:rPr lang="de-DE" sz="115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</a:br>
            <a:r>
              <a:rPr lang="de-DE" sz="115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Unicorns</a:t>
            </a:r>
            <a:endParaRPr lang="de-DE" sz="115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Untertitel 7"/>
          <p:cNvSpPr>
            <a:spLocks noGrp="1"/>
          </p:cNvSpPr>
          <p:nvPr>
            <p:ph type="subTitle" idx="4294967295"/>
          </p:nvPr>
        </p:nvSpPr>
        <p:spPr>
          <a:xfrm>
            <a:off x="0" y="4065639"/>
            <a:ext cx="12192000" cy="2479040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de-D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Webservices Projekt 2016:</a:t>
            </a:r>
          </a:p>
          <a:p>
            <a:pPr marL="0" indent="0" algn="ctr">
              <a:buNone/>
            </a:pPr>
            <a:r>
              <a:rPr lang="de-D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 </a:t>
            </a:r>
            <a:r>
              <a:rPr lang="de-DE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de-DE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Manuel </a:t>
            </a:r>
            <a:r>
              <a:rPr lang="de-DE" dirty="0" err="1">
                <a:solidFill>
                  <a:schemeClr val="bg1"/>
                </a:solidFill>
              </a:rPr>
              <a:t>Huber|Franziska</a:t>
            </a:r>
            <a:r>
              <a:rPr lang="de-DE" dirty="0">
                <a:solidFill>
                  <a:schemeClr val="bg1"/>
                </a:solidFill>
              </a:rPr>
              <a:t> Haaf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96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User-Stories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#01 	</a:t>
            </a:r>
            <a:r>
              <a:rPr lang="de-DE" dirty="0" smtClean="0"/>
              <a:t>Als </a:t>
            </a:r>
            <a:r>
              <a:rPr lang="de-DE" dirty="0" smtClean="0">
                <a:solidFill>
                  <a:srgbClr val="9050C0"/>
                </a:solidFill>
              </a:rPr>
              <a:t>Nutzer</a:t>
            </a:r>
            <a:r>
              <a:rPr lang="de-DE" dirty="0" smtClean="0"/>
              <a:t> möchte ich individuelle Einhörner erstellen.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#02 Als </a:t>
            </a:r>
            <a:r>
              <a:rPr lang="de-DE" dirty="0">
                <a:solidFill>
                  <a:srgbClr val="9050C0"/>
                </a:solidFill>
              </a:rPr>
              <a:t>Nutzer </a:t>
            </a:r>
            <a:r>
              <a:rPr lang="de-DE" dirty="0"/>
              <a:t>möchte ich mein Einhorn mit meinen Freunden teilen.</a:t>
            </a:r>
          </a:p>
          <a:p>
            <a:endParaRPr lang="de-DE" dirty="0"/>
          </a:p>
          <a:p>
            <a:r>
              <a:rPr lang="de-DE" dirty="0"/>
              <a:t>#</a:t>
            </a:r>
            <a:r>
              <a:rPr lang="de-DE" dirty="0" smtClean="0"/>
              <a:t>03 </a:t>
            </a:r>
            <a:r>
              <a:rPr lang="de-DE" dirty="0"/>
              <a:t>	Als </a:t>
            </a:r>
            <a:r>
              <a:rPr lang="de-DE" dirty="0">
                <a:solidFill>
                  <a:srgbClr val="9050C0"/>
                </a:solidFill>
              </a:rPr>
              <a:t>Nutzer</a:t>
            </a:r>
            <a:r>
              <a:rPr lang="de-DE" dirty="0">
                <a:solidFill>
                  <a:srgbClr val="F38DB9"/>
                </a:solidFill>
              </a:rPr>
              <a:t> </a:t>
            </a:r>
            <a:r>
              <a:rPr lang="de-DE" dirty="0"/>
              <a:t>möchte ich mein Einhorn erneut aufrufen können.</a:t>
            </a:r>
          </a:p>
          <a:p>
            <a:endParaRPr lang="de-DE" dirty="0"/>
          </a:p>
          <a:p>
            <a:r>
              <a:rPr lang="de-DE" dirty="0"/>
              <a:t>#</a:t>
            </a:r>
            <a:r>
              <a:rPr lang="de-DE" dirty="0" smtClean="0"/>
              <a:t>04 </a:t>
            </a:r>
            <a:r>
              <a:rPr lang="de-DE" dirty="0"/>
              <a:t>	Als </a:t>
            </a:r>
            <a:r>
              <a:rPr lang="de-DE" dirty="0">
                <a:solidFill>
                  <a:srgbClr val="9050C0"/>
                </a:solidFill>
              </a:rPr>
              <a:t>Anbieter</a:t>
            </a:r>
            <a:r>
              <a:rPr lang="de-DE" dirty="0">
                <a:solidFill>
                  <a:srgbClr val="F38DB9"/>
                </a:solidFill>
              </a:rPr>
              <a:t> </a:t>
            </a:r>
            <a:r>
              <a:rPr lang="de-DE" dirty="0"/>
              <a:t>möchte ich, dass meine </a:t>
            </a:r>
            <a:r>
              <a:rPr lang="de-DE" dirty="0" err="1"/>
              <a:t>Social</a:t>
            </a:r>
            <a:r>
              <a:rPr lang="de-DE" dirty="0"/>
              <a:t>-Media Auftritte </a:t>
            </a:r>
            <a:r>
              <a:rPr lang="de-DE" dirty="0" smtClean="0"/>
              <a:t>	Beachtung bekommen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 smtClean="0">
                <a:solidFill>
                  <a:srgbClr val="9050C0"/>
                </a:solidFill>
              </a:rPr>
              <a:t>Sparkly</a:t>
            </a:r>
            <a:r>
              <a:rPr lang="de-DE" b="1" dirty="0" smtClean="0">
                <a:solidFill>
                  <a:srgbClr val="9050C0"/>
                </a:solidFill>
              </a:rPr>
              <a:t> </a:t>
            </a:r>
            <a:r>
              <a:rPr lang="de-DE" b="1" dirty="0" err="1" smtClean="0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14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-Cases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 smtClean="0">
                <a:solidFill>
                  <a:srgbClr val="9050C0"/>
                </a:solidFill>
              </a:rPr>
              <a:t>Sparkly</a:t>
            </a:r>
            <a:r>
              <a:rPr lang="de-DE" b="1" dirty="0" smtClean="0">
                <a:solidFill>
                  <a:srgbClr val="9050C0"/>
                </a:solidFill>
              </a:rPr>
              <a:t> </a:t>
            </a:r>
            <a:r>
              <a:rPr lang="de-DE" b="1" dirty="0" err="1" smtClean="0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11</a:t>
            </a:fld>
            <a:endParaRPr lang="de-DE"/>
          </a:p>
        </p:txBody>
      </p:sp>
      <p:pic>
        <p:nvPicPr>
          <p:cNvPr id="6" name="Inhaltsplatzhalt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5" y="1690688"/>
            <a:ext cx="5100335" cy="3820986"/>
          </a:xfrm>
          <a:prstGeom prst="rect">
            <a:avLst/>
          </a:prstGeom>
        </p:spPr>
      </p:pic>
      <p:pic>
        <p:nvPicPr>
          <p:cNvPr id="7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665" y="1690688"/>
            <a:ext cx="4833135" cy="3820986"/>
          </a:xfrm>
        </p:spPr>
      </p:pic>
      <p:sp>
        <p:nvSpPr>
          <p:cNvPr id="3" name="Pfeil nach rechts 2"/>
          <p:cNvSpPr/>
          <p:nvPr/>
        </p:nvSpPr>
        <p:spPr>
          <a:xfrm>
            <a:off x="5953991" y="3335482"/>
            <a:ext cx="566674" cy="374073"/>
          </a:xfrm>
          <a:prstGeom prst="rightArrow">
            <a:avLst/>
          </a:prstGeom>
          <a:solidFill>
            <a:srgbClr val="9050C0"/>
          </a:solidFill>
          <a:ln>
            <a:solidFill>
              <a:srgbClr val="905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5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06" y="366691"/>
            <a:ext cx="8407560" cy="591501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12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584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066800" y="3058767"/>
            <a:ext cx="10233999" cy="1325563"/>
          </a:xfrm>
        </p:spPr>
        <p:txBody>
          <a:bodyPr/>
          <a:lstStyle/>
          <a:p>
            <a:r>
              <a:rPr lang="de-DE" dirty="0" smtClean="0"/>
              <a:t>Backend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109C88-7B38-4154-B915-44BB12A36FA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02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Architektur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20" y="112857"/>
            <a:ext cx="5624021" cy="660861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22173" cy="4351338"/>
          </a:xfrm>
        </p:spPr>
        <p:txBody>
          <a:bodyPr/>
          <a:lstStyle/>
          <a:p>
            <a:r>
              <a:rPr lang="en-GB" dirty="0"/>
              <a:t>Server:</a:t>
            </a:r>
          </a:p>
          <a:p>
            <a:pPr lvl="1"/>
            <a:r>
              <a:rPr lang="en-GB" dirty="0"/>
              <a:t>MySQL</a:t>
            </a:r>
          </a:p>
          <a:p>
            <a:pPr lvl="1"/>
            <a:r>
              <a:rPr lang="en-GB" dirty="0"/>
              <a:t>C# </a:t>
            </a:r>
            <a:r>
              <a:rPr lang="en-GB" dirty="0" err="1"/>
              <a:t>WebApi</a:t>
            </a:r>
            <a:endParaRPr lang="en-GB" dirty="0"/>
          </a:p>
          <a:p>
            <a:r>
              <a:rPr lang="en-GB" dirty="0"/>
              <a:t>Frontend:</a:t>
            </a:r>
          </a:p>
          <a:p>
            <a:pPr lvl="1"/>
            <a:r>
              <a:rPr lang="en-GB" dirty="0"/>
              <a:t>Angular2 (Typescript)</a:t>
            </a:r>
          </a:p>
          <a:p>
            <a:pPr lvl="1"/>
            <a:r>
              <a:rPr lang="en-GB" dirty="0" err="1"/>
              <a:t>Webpack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138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5125"/>
            <a:ext cx="7389972" cy="602394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141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16</a:t>
            </a:fld>
            <a:endParaRPr lang="de-DE"/>
          </a:p>
        </p:txBody>
      </p:sp>
      <p:pic>
        <p:nvPicPr>
          <p:cNvPr id="9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7" y="3014943"/>
            <a:ext cx="9431066" cy="1162212"/>
          </a:xfrm>
        </p:spPr>
      </p:pic>
    </p:spTree>
    <p:extLst>
      <p:ext uri="{BB962C8B-B14F-4D97-AF65-F5344CB8AC3E}">
        <p14:creationId xmlns:p14="http://schemas.microsoft.com/office/powerpoint/2010/main" val="127666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81" y="170358"/>
            <a:ext cx="8262203" cy="5694313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6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Lifepräsentation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smtClean="0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18</a:t>
            </a:fld>
            <a:endParaRPr lang="de-DE"/>
          </a:p>
        </p:txBody>
      </p:sp>
      <p:pic>
        <p:nvPicPr>
          <p:cNvPr id="1026" name="Picture 2" descr="https://media.giphy.com/media/heIX5HfWgEYlW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55" y="1599622"/>
            <a:ext cx="4253490" cy="4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49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Projekt-Idee</a:t>
            </a:r>
          </a:p>
          <a:p>
            <a:r>
              <a:rPr lang="de-DE" dirty="0"/>
              <a:t>Mock-</a:t>
            </a:r>
            <a:r>
              <a:rPr lang="de-DE" dirty="0" err="1"/>
              <a:t>Up‘s</a:t>
            </a:r>
            <a:endParaRPr lang="de-DE" dirty="0"/>
          </a:p>
          <a:p>
            <a:r>
              <a:rPr lang="de-DE" dirty="0" smtClean="0"/>
              <a:t>User-Stories</a:t>
            </a:r>
            <a:endParaRPr lang="de-DE" dirty="0" smtClean="0"/>
          </a:p>
          <a:p>
            <a:r>
              <a:rPr lang="de-DE" dirty="0" smtClean="0"/>
              <a:t>Architektur</a:t>
            </a:r>
            <a:endParaRPr lang="de-DE" dirty="0"/>
          </a:p>
          <a:p>
            <a:r>
              <a:rPr lang="de-DE" dirty="0"/>
              <a:t>Schnittstellen</a:t>
            </a:r>
          </a:p>
          <a:p>
            <a:r>
              <a:rPr lang="de-DE" dirty="0" err="1"/>
              <a:t>Use</a:t>
            </a:r>
            <a:r>
              <a:rPr lang="de-DE" dirty="0"/>
              <a:t>-Case Diagramme</a:t>
            </a:r>
          </a:p>
          <a:p>
            <a:r>
              <a:rPr lang="de-DE" dirty="0"/>
              <a:t>Dialoglandkarte</a:t>
            </a:r>
          </a:p>
          <a:p>
            <a:r>
              <a:rPr lang="de-DE" dirty="0" smtClean="0"/>
              <a:t>Roadmap</a:t>
            </a:r>
          </a:p>
          <a:p>
            <a:r>
              <a:rPr lang="de-DE" dirty="0" err="1" smtClean="0"/>
              <a:t>Lifepräsentation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1124590" cy="365125"/>
          </a:xfrm>
        </p:spPr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 smtClean="0">
                <a:solidFill>
                  <a:srgbClr val="9050C0"/>
                </a:solidFill>
              </a:rPr>
              <a:t>Unicorns</a:t>
            </a:r>
            <a:r>
              <a:rPr lang="de-DE" b="1" dirty="0" smtClean="0">
                <a:solidFill>
                  <a:srgbClr val="9050C0"/>
                </a:solidFill>
              </a:rPr>
              <a:t> 						             </a:t>
            </a:r>
            <a:r>
              <a:rPr lang="de-DE" dirty="0" smtClean="0"/>
              <a:t>github.com/nelo112/</a:t>
            </a:r>
            <a:r>
              <a:rPr lang="de-DE" dirty="0" err="1" smtClean="0"/>
              <a:t>UnicornMaker</a:t>
            </a:r>
            <a:endParaRPr lang="de-DE" dirty="0"/>
          </a:p>
          <a:p>
            <a:endParaRPr lang="de-DE" b="1" dirty="0">
              <a:solidFill>
                <a:srgbClr val="9050C0"/>
              </a:solidFill>
            </a:endParaRPr>
          </a:p>
        </p:txBody>
      </p:sp>
      <p:pic>
        <p:nvPicPr>
          <p:cNvPr id="6" name="Grafik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442" y="5448002"/>
            <a:ext cx="908348" cy="9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1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3485092"/>
            <a:ext cx="10515600" cy="4351338"/>
          </a:xfrm>
        </p:spPr>
        <p:txBody>
          <a:bodyPr/>
          <a:lstStyle/>
          <a:p>
            <a:r>
              <a:rPr lang="de-DE" dirty="0"/>
              <a:t>Erstellung von Einhörnern mit verschiedenen Extras</a:t>
            </a:r>
          </a:p>
          <a:p>
            <a:pPr lvl="1"/>
            <a:r>
              <a:rPr lang="de-DE" dirty="0" smtClean="0"/>
              <a:t>Farben</a:t>
            </a:r>
            <a:endParaRPr lang="de-DE" dirty="0"/>
          </a:p>
          <a:p>
            <a:pPr lvl="1"/>
            <a:r>
              <a:rPr lang="de-DE" dirty="0"/>
              <a:t>Accessoires</a:t>
            </a:r>
          </a:p>
          <a:p>
            <a:r>
              <a:rPr lang="de-DE" dirty="0"/>
              <a:t>„Sharing-Funktion“: Wieder-Abrufbarkeit mittels Link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 smtClean="0">
                <a:solidFill>
                  <a:srgbClr val="9050C0"/>
                </a:solidFill>
              </a:rPr>
              <a:t>Sparkly</a:t>
            </a:r>
            <a:r>
              <a:rPr lang="de-DE" b="1" dirty="0" smtClean="0">
                <a:solidFill>
                  <a:srgbClr val="9050C0"/>
                </a:solidFill>
              </a:rPr>
              <a:t> </a:t>
            </a:r>
            <a:r>
              <a:rPr lang="de-DE" b="1" dirty="0" err="1" smtClean="0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4" y="-17251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2562151" y="2078157"/>
            <a:ext cx="6121400" cy="2626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3800" b="1" dirty="0" smtClean="0">
                <a:solidFill>
                  <a:srgbClr val="9050C0"/>
                </a:solidFill>
              </a:rPr>
              <a:t>Mocks</a:t>
            </a:r>
            <a:endParaRPr lang="de-DE" sz="13800" b="1" dirty="0">
              <a:solidFill>
                <a:srgbClr val="9050C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16" y="1901461"/>
            <a:ext cx="2301212" cy="2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21F56B-D30C-40F8-9A53-F272B555D7A8}" type="datetime1">
              <a:rPr lang="de-DE" smtClean="0"/>
              <a:t>16.07.2016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smtClean="0"/>
              <a:t>FH Rosenheim – Webservices Projekt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109C88-7B38-4154-B915-44BB12A36FA9}" type="slidenum">
              <a:rPr lang="de-DE" smtClean="0"/>
              <a:t>5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1" y="-173736"/>
            <a:ext cx="11338559" cy="70866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6367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21F56B-D30C-40F8-9A53-F272B555D7A8}" type="datetime1">
              <a:rPr lang="de-DE" smtClean="0"/>
              <a:t>16.07.2016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smtClean="0"/>
              <a:t>FH Rosenheim – Webservices Projekt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109C88-7B38-4154-B915-44BB12A36FA9}" type="slidenum">
              <a:rPr lang="de-DE" smtClean="0"/>
              <a:t>6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7" y="-173736"/>
            <a:ext cx="11338559" cy="708659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702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21F56B-D30C-40F8-9A53-F272B555D7A8}" type="datetime1">
              <a:rPr lang="de-DE" smtClean="0"/>
              <a:t>16.07.2016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smtClean="0"/>
              <a:t>FH Rosenheim – Webservices Projekt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109C88-7B38-4154-B915-44BB12A36FA9}" type="slidenum">
              <a:rPr lang="de-DE" smtClean="0"/>
              <a:t>7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" y="-173736"/>
            <a:ext cx="11338557" cy="708659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2902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Dialoglandkarte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230033" cy="201877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18" y="1681428"/>
            <a:ext cx="3230033" cy="20187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36" y="1690689"/>
            <a:ext cx="3230032" cy="2018770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2216728" y="3020292"/>
            <a:ext cx="491836" cy="249382"/>
          </a:xfrm>
          <a:prstGeom prst="roundRect">
            <a:avLst/>
          </a:prstGeom>
          <a:noFill/>
          <a:ln w="38100">
            <a:solidFill>
              <a:srgbClr val="905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Gerade Verbindung mit Pfeil 10"/>
          <p:cNvCxnSpPr>
            <a:stCxn id="6" idx="3"/>
            <a:endCxn id="7" idx="1"/>
          </p:cNvCxnSpPr>
          <p:nvPr/>
        </p:nvCxnSpPr>
        <p:spPr>
          <a:xfrm flipV="1">
            <a:off x="4068233" y="2690814"/>
            <a:ext cx="518585" cy="9260"/>
          </a:xfrm>
          <a:prstGeom prst="straightConnector1">
            <a:avLst/>
          </a:prstGeom>
          <a:ln w="57150">
            <a:solidFill>
              <a:srgbClr val="905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bgerundetes Rechteck 11"/>
          <p:cNvSpPr/>
          <p:nvPr/>
        </p:nvSpPr>
        <p:spPr>
          <a:xfrm>
            <a:off x="7107381" y="3389002"/>
            <a:ext cx="531092" cy="240888"/>
          </a:xfrm>
          <a:prstGeom prst="roundRect">
            <a:avLst/>
          </a:prstGeom>
          <a:noFill/>
          <a:ln w="38100">
            <a:solidFill>
              <a:srgbClr val="905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Gerade Verbindung mit Pfeil 12"/>
          <p:cNvCxnSpPr>
            <a:stCxn id="7" idx="3"/>
            <a:endCxn id="8" idx="1"/>
          </p:cNvCxnSpPr>
          <p:nvPr/>
        </p:nvCxnSpPr>
        <p:spPr>
          <a:xfrm>
            <a:off x="7816851" y="2690814"/>
            <a:ext cx="518585" cy="9260"/>
          </a:xfrm>
          <a:prstGeom prst="straightConnector1">
            <a:avLst/>
          </a:prstGeom>
          <a:ln w="57150">
            <a:solidFill>
              <a:srgbClr val="905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548" y="4873601"/>
            <a:ext cx="952500" cy="9525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547" y="4867828"/>
            <a:ext cx="958273" cy="958273"/>
          </a:xfrm>
          <a:prstGeom prst="rect">
            <a:avLst/>
          </a:prstGeom>
          <a:ln cap="rnd">
            <a:solidFill>
              <a:schemeClr val="accent1">
                <a:alpha val="50000"/>
              </a:schemeClr>
            </a:solidFill>
          </a:ln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319" y="4867828"/>
            <a:ext cx="958273" cy="958273"/>
          </a:xfrm>
          <a:prstGeom prst="rect">
            <a:avLst/>
          </a:prstGeom>
        </p:spPr>
      </p:pic>
      <p:cxnSp>
        <p:nvCxnSpPr>
          <p:cNvPr id="21" name="Gerade Verbindung mit Pfeil 20"/>
          <p:cNvCxnSpPr>
            <a:stCxn id="8" idx="2"/>
            <a:endCxn id="18" idx="0"/>
          </p:cNvCxnSpPr>
          <p:nvPr/>
        </p:nvCxnSpPr>
        <p:spPr>
          <a:xfrm flipH="1">
            <a:off x="8737798" y="3709459"/>
            <a:ext cx="1212654" cy="1164142"/>
          </a:xfrm>
          <a:prstGeom prst="straightConnector1">
            <a:avLst/>
          </a:prstGeom>
          <a:ln w="57150">
            <a:solidFill>
              <a:srgbClr val="905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8" idx="2"/>
            <a:endCxn id="19" idx="0"/>
          </p:cNvCxnSpPr>
          <p:nvPr/>
        </p:nvCxnSpPr>
        <p:spPr>
          <a:xfrm>
            <a:off x="9950452" y="3709459"/>
            <a:ext cx="60232" cy="1158369"/>
          </a:xfrm>
          <a:prstGeom prst="straightConnector1">
            <a:avLst/>
          </a:prstGeom>
          <a:ln w="57150">
            <a:solidFill>
              <a:srgbClr val="905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8" idx="2"/>
            <a:endCxn id="20" idx="0"/>
          </p:cNvCxnSpPr>
          <p:nvPr/>
        </p:nvCxnSpPr>
        <p:spPr>
          <a:xfrm>
            <a:off x="9950452" y="3709459"/>
            <a:ext cx="1336004" cy="1158369"/>
          </a:xfrm>
          <a:prstGeom prst="straightConnector1">
            <a:avLst/>
          </a:prstGeom>
          <a:ln w="57150">
            <a:solidFill>
              <a:srgbClr val="905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0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066800" y="3058767"/>
            <a:ext cx="10233999" cy="1325563"/>
          </a:xfrm>
        </p:spPr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-Cases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109C88-7B38-4154-B915-44BB12A36FA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50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ctr">
          <a:defRPr sz="11500" b="1" dirty="0" smtClean="0">
            <a:solidFill>
              <a:srgbClr val="9050C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180</Words>
  <Application>Microsoft Office PowerPoint</Application>
  <PresentationFormat>Breitbild</PresentationFormat>
  <Paragraphs>76</Paragraphs>
  <Slides>18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Aharoni</vt:lpstr>
      <vt:lpstr>Arial</vt:lpstr>
      <vt:lpstr>Arial Black</vt:lpstr>
      <vt:lpstr>Calibri</vt:lpstr>
      <vt:lpstr>Calibri Light</vt:lpstr>
      <vt:lpstr>Office Theme</vt:lpstr>
      <vt:lpstr>Sparkly  Unicorns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Dialoglandkarte</vt:lpstr>
      <vt:lpstr>Use-Cases</vt:lpstr>
      <vt:lpstr>User-Stories</vt:lpstr>
      <vt:lpstr>Use-Cases</vt:lpstr>
      <vt:lpstr>PowerPoint-Präsentation</vt:lpstr>
      <vt:lpstr>Backend</vt:lpstr>
      <vt:lpstr>Architektur</vt:lpstr>
      <vt:lpstr>PowerPoint-Präsentation</vt:lpstr>
      <vt:lpstr>PowerPoint-Präsentation</vt:lpstr>
      <vt:lpstr>PowerPoint-Präsentation</vt:lpstr>
      <vt:lpstr>Lifepräsentation!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Microsoft-Konto</dc:creator>
  <cp:lastModifiedBy>Franziska Haaf</cp:lastModifiedBy>
  <cp:revision>88</cp:revision>
  <dcterms:created xsi:type="dcterms:W3CDTF">2016-06-08T08:49:35Z</dcterms:created>
  <dcterms:modified xsi:type="dcterms:W3CDTF">2016-07-16T15:50:15Z</dcterms:modified>
</cp:coreProperties>
</file>